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61" r:id="rId4"/>
    <p:sldId id="262" r:id="rId5"/>
    <p:sldId id="263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9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4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1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2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1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6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9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9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9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2552" y="6434918"/>
            <a:ext cx="1275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Kompetencje nauczyciela z zakresu ICT, a zdalna edukacja przedmiotowa z perspektywy szkoły                            Alicja Ingram</a:t>
            </a:r>
          </a:p>
        </p:txBody>
      </p:sp>
      <p:sp>
        <p:nvSpPr>
          <p:cNvPr id="13" name="Tytuł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0" y="656359"/>
            <a:ext cx="11430000" cy="526732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A0D0600-3C2D-48CD-9D4D-B327637C5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934316"/>
            <a:ext cx="1249788" cy="32921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9FBB834-9C83-4F69-86C7-50214848F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853" y="5164229"/>
            <a:ext cx="4932091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5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101" y="2946708"/>
            <a:ext cx="4997166" cy="33314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ZDALNA EDUKACJA</a:t>
            </a:r>
            <a:endParaRPr lang="pl-PL" sz="54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1208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</a:t>
            </a:r>
            <a:r>
              <a:rPr lang="pl-PL" sz="4400" b="1" dirty="0"/>
              <a:t>iskra zapalna </a:t>
            </a:r>
            <a:r>
              <a:rPr lang="pl-PL" sz="3200" dirty="0"/>
              <a:t>to czegoś, co tliło się w edukacji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weryfikacja kompetencji nauczycieli                                               na </a:t>
            </a:r>
            <a:r>
              <a:rPr lang="pl-PL" sz="4400" b="1" dirty="0"/>
              <a:t>żywym organizmie</a:t>
            </a:r>
            <a:endParaRPr lang="pl-PL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znaczące przyśpieszenie,                                     wzmocnienie pewnych procesów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zachwianie ról uczeń-nauczyciel</a:t>
            </a:r>
          </a:p>
        </p:txBody>
      </p:sp>
      <p:sp>
        <p:nvSpPr>
          <p:cNvPr id="5" name="Prostokąt 4"/>
          <p:cNvSpPr/>
          <p:nvPr/>
        </p:nvSpPr>
        <p:spPr>
          <a:xfrm>
            <a:off x="62552" y="6434918"/>
            <a:ext cx="1275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Kompetencje nauczyciela z zakresu ICT, a zdalna edukacja przedmiotowa z perspektywy szkoły                            Alicja Ingram</a:t>
            </a:r>
          </a:p>
        </p:txBody>
      </p:sp>
    </p:spTree>
    <p:extLst>
      <p:ext uri="{BB962C8B-B14F-4D97-AF65-F5344CB8AC3E}">
        <p14:creationId xmlns:p14="http://schemas.microsoft.com/office/powerpoint/2010/main" val="16840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2038">
            <a:off x="7833014" y="162423"/>
            <a:ext cx="3822533" cy="273948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ZDALNA EDUKACJA</a:t>
            </a:r>
          </a:p>
        </p:txBody>
      </p:sp>
      <p:sp>
        <p:nvSpPr>
          <p:cNvPr id="4" name="Prostokąt 3"/>
          <p:cNvSpPr/>
          <p:nvPr/>
        </p:nvSpPr>
        <p:spPr>
          <a:xfrm>
            <a:off x="62552" y="6434918"/>
            <a:ext cx="1275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Kompetencje nauczyciela z zakresu ICT, a zdalna edukacja przedmiotowa z perspektywy szkoły                            Alicja Ingram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097278" y="2120834"/>
            <a:ext cx="11042405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najważniejsze nawiązać </a:t>
            </a:r>
            <a:r>
              <a:rPr lang="pl-PL" sz="4400" b="1" dirty="0"/>
              <a:t>kontakt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wprowadzić </a:t>
            </a:r>
            <a:r>
              <a:rPr lang="pl-PL" sz="4400" b="1" dirty="0"/>
              <a:t>spójny, </a:t>
            </a:r>
            <a:r>
              <a:rPr lang="pl-PL" sz="3200" dirty="0"/>
              <a:t>adekwatny </a:t>
            </a:r>
            <a:r>
              <a:rPr lang="pl-PL" sz="4400" b="1" dirty="0"/>
              <a:t>system </a:t>
            </a:r>
            <a:r>
              <a:rPr lang="pl-PL" sz="3200" dirty="0"/>
              <a:t>funkcjonowania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obecne problemy</a:t>
            </a:r>
            <a:r>
              <a:rPr lang="pl-PL" sz="4400" b="1" dirty="0"/>
              <a:t> techniczne</a:t>
            </a:r>
            <a:r>
              <a:rPr lang="pl-PL" sz="3200" dirty="0"/>
              <a:t>, zawodna technologia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walka z </a:t>
            </a:r>
            <a:r>
              <a:rPr lang="pl-PL" sz="4400" b="1" dirty="0"/>
              <a:t>wykluczeniem cyfrowym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problemy edukacji wczesnoszkolnej, kształcenia </a:t>
            </a:r>
            <a:r>
              <a:rPr lang="pl-PL" sz="4400" b="1" dirty="0"/>
              <a:t>zawodowego</a:t>
            </a:r>
            <a:r>
              <a:rPr lang="pl-PL" sz="32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koncentracja, </a:t>
            </a:r>
            <a:r>
              <a:rPr lang="pl-PL" sz="4400" b="1" dirty="0"/>
              <a:t>motywacja, samodzielność </a:t>
            </a:r>
            <a:r>
              <a:rPr lang="pl-PL" sz="3200" dirty="0"/>
              <a:t>uczniów </a:t>
            </a:r>
          </a:p>
        </p:txBody>
      </p:sp>
    </p:spTree>
    <p:extLst>
      <p:ext uri="{BB962C8B-B14F-4D97-AF65-F5344CB8AC3E}">
        <p14:creationId xmlns:p14="http://schemas.microsoft.com/office/powerpoint/2010/main" val="258798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590" y="3899605"/>
            <a:ext cx="3485345" cy="159330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ZDALNA EDUKACJA</a:t>
            </a:r>
          </a:p>
        </p:txBody>
      </p:sp>
      <p:sp>
        <p:nvSpPr>
          <p:cNvPr id="4" name="Prostokąt 3"/>
          <p:cNvSpPr/>
          <p:nvPr/>
        </p:nvSpPr>
        <p:spPr>
          <a:xfrm>
            <a:off x="62552" y="6434918"/>
            <a:ext cx="1275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Kompetencje nauczyciela z zakresu ICT, a zdalna edukacja przedmiotowa z perspektywy szkoły                            Alicja Ingram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097278" y="2120834"/>
            <a:ext cx="11042405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200" dirty="0"/>
              <a:t>eksplozja narzędzi, różnorodnych programów, umiejętności oraz kompetencji pomocnych w przełożeniu </a:t>
            </a:r>
            <a:r>
              <a:rPr lang="pl-PL" sz="4400" b="1" dirty="0"/>
              <a:t>realnego na wirtualne</a:t>
            </a:r>
            <a:endParaRPr lang="pl-PL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</a:t>
            </a:r>
            <a:r>
              <a:rPr lang="pl-PL" sz="4400" b="1" dirty="0"/>
              <a:t>zobaczyć</a:t>
            </a:r>
            <a:r>
              <a:rPr lang="pl-PL" sz="3200" dirty="0"/>
              <a:t> salę szkolną przepełnioną aktywnością uczniów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usłyszeć </a:t>
            </a:r>
            <a:r>
              <a:rPr lang="pl-PL" sz="4400" b="1" dirty="0"/>
              <a:t>gwar pokoju </a:t>
            </a:r>
            <a:r>
              <a:rPr lang="pl-PL" sz="3200" dirty="0"/>
              <a:t>nauczycielskiego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</a:t>
            </a:r>
            <a:r>
              <a:rPr lang="pl-PL" sz="4400" b="1" dirty="0"/>
              <a:t>poczuć</a:t>
            </a:r>
            <a:r>
              <a:rPr lang="pl-PL" sz="3200" dirty="0"/>
              <a:t> wytyczany przez dyrektora kierunek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b="1" dirty="0"/>
              <a:t> </a:t>
            </a:r>
            <a:r>
              <a:rPr lang="pl-PL" sz="3200" dirty="0"/>
              <a:t>znaleźć miejsce </a:t>
            </a:r>
            <a:r>
              <a:rPr lang="pl-PL" sz="4400" b="1" dirty="0"/>
              <a:t>do spotkań z ludźmi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4400" b="1" dirty="0"/>
              <a:t> dotknąć </a:t>
            </a:r>
            <a:r>
              <a:rPr lang="pl-PL" sz="3200" dirty="0"/>
              <a:t>zdalnej edukacji</a:t>
            </a:r>
          </a:p>
        </p:txBody>
      </p:sp>
    </p:spTree>
    <p:extLst>
      <p:ext uri="{BB962C8B-B14F-4D97-AF65-F5344CB8AC3E}">
        <p14:creationId xmlns:p14="http://schemas.microsoft.com/office/powerpoint/2010/main" val="316154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DZISIEJSZA SZKOŁA</a:t>
            </a:r>
          </a:p>
        </p:txBody>
      </p:sp>
      <p:sp>
        <p:nvSpPr>
          <p:cNvPr id="4" name="Prostokąt 3"/>
          <p:cNvSpPr/>
          <p:nvPr/>
        </p:nvSpPr>
        <p:spPr>
          <a:xfrm>
            <a:off x="62552" y="6434918"/>
            <a:ext cx="1275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Kompetencje nauczyciela z zakresu ICT, a zdalna edukacja przedmiotowa z perspektywy szkoły                            Alicja Ingram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149595" y="2336330"/>
            <a:ext cx="1104240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opiera się na </a:t>
            </a:r>
            <a:r>
              <a:rPr lang="pl-PL" sz="4400" b="1" dirty="0"/>
              <a:t>indywidualnych</a:t>
            </a:r>
            <a:r>
              <a:rPr lang="pl-PL" sz="3200" dirty="0"/>
              <a:t> kompetencjach,               chęciach oraz poszukiwaniach </a:t>
            </a:r>
            <a:r>
              <a:rPr lang="pl-PL" sz="4500" b="1" dirty="0"/>
              <a:t>nauczycieli</a:t>
            </a:r>
            <a:r>
              <a:rPr lang="pl-PL" sz="3200" dirty="0"/>
              <a:t>, którzy                przy wsparciu różnorodnych grup, w sposób </a:t>
            </a:r>
            <a:r>
              <a:rPr lang="pl-PL" sz="4400" b="1" dirty="0"/>
              <a:t>samodzielny</a:t>
            </a:r>
            <a:r>
              <a:rPr lang="pl-PL" sz="3200" dirty="0"/>
              <a:t>,</a:t>
            </a:r>
            <a:r>
              <a:rPr lang="pl-PL" sz="4400" b="1" dirty="0"/>
              <a:t> </a:t>
            </a:r>
            <a:r>
              <a:rPr lang="pl-PL" sz="3200" dirty="0"/>
              <a:t>tworzą </a:t>
            </a:r>
            <a:r>
              <a:rPr lang="pl-PL" sz="4500" b="1" dirty="0"/>
              <a:t>zdalną</a:t>
            </a:r>
            <a:r>
              <a:rPr lang="pl-PL" sz="3200" dirty="0"/>
              <a:t> edukację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odczuwa wyraźny </a:t>
            </a:r>
            <a:r>
              <a:rPr lang="pl-PL" sz="4400" b="1" dirty="0"/>
              <a:t>brak systemowego </a:t>
            </a:r>
            <a:r>
              <a:rPr lang="pl-PL" sz="3200" dirty="0"/>
              <a:t>wsparcia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943" y="114197"/>
            <a:ext cx="2931904" cy="228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6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480" y="469136"/>
            <a:ext cx="7937392" cy="571232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2552" y="6434918"/>
            <a:ext cx="1275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Kompetencje nauczyciela z zakresu ICT, a zdalna edukacja przedmiotowa z perspektywy szkoły                            Alicja Ingram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C73C0EF-4F0A-4B38-AF12-1AE9F4276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84" y="469136"/>
            <a:ext cx="1249788" cy="32921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01AEA97-C849-4963-9423-C7302C89F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288" y="5631472"/>
            <a:ext cx="4932091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864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245</TotalTime>
  <Words>239</Words>
  <Application>Microsoft Office PowerPoint</Application>
  <PresentationFormat>Panoramiczny</PresentationFormat>
  <Paragraphs>28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Retrospekcja</vt:lpstr>
      <vt:lpstr>Prezentacja programu PowerPoint</vt:lpstr>
      <vt:lpstr>ZDALNA EDUKACJA</vt:lpstr>
      <vt:lpstr>ZDALNA EDUKACJA</vt:lpstr>
      <vt:lpstr>ZDALNA EDUKACJA</vt:lpstr>
      <vt:lpstr>DZISIEJSZA SZKOŁA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 Ingram</dc:creator>
  <cp:lastModifiedBy>Elżbieta Kowalska</cp:lastModifiedBy>
  <cp:revision>43</cp:revision>
  <dcterms:created xsi:type="dcterms:W3CDTF">2022-01-17T13:27:46Z</dcterms:created>
  <dcterms:modified xsi:type="dcterms:W3CDTF">2022-05-27T10:30:11Z</dcterms:modified>
</cp:coreProperties>
</file>